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FB391-38B2-0F71-272B-C8618AB51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75D81CD-CB77-8040-E69A-35CECC382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93599E-F5B4-D868-EA59-98E045CA2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36CF-148C-4B60-87AA-055FF1917250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B1B9FB-27A5-3EB0-C044-2643FB491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240CC5-D67F-B6D8-59DA-1AA1818F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741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95B525-6F26-42F1-46A8-9CA29DD8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8CABC9-97E3-50A6-6BA1-52ED6C805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C2960A-FE6A-4BAF-418E-D036EE413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36CF-148C-4B60-87AA-055FF1917250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DFA09E-64C1-D6AD-495C-CBC73022D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7BD498-731C-2F35-816F-E4DAA5F4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469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D7A4137-BD17-F390-1622-D37D1E121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12F597-4B90-B343-D859-24F9A2F7C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41822F-F85B-8E93-CDA6-641BCF989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36CF-148C-4B60-87AA-055FF1917250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1745FA-E0F3-7DFE-C751-1FE893DD0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D9B540-5DEE-F133-798B-72990C09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43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64899-815C-E5EF-8703-F0B3CA93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0136E3-1FC9-F0F9-9919-84ECA1BCF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214661-8C30-BB91-AAA2-F3F80B0F5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36CF-148C-4B60-87AA-055FF1917250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5A8072-AF15-79AD-FEC3-555BDD29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35DA83-CCC0-9524-C301-5095CA15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346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37D1CC-0D0A-E919-69D4-1D106DB47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A8DD13-1C8A-CFE5-CE64-B72320478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EF62C3-BCCC-CAA2-6538-11E7E8737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36CF-148C-4B60-87AA-055FF1917250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27C9EE-FD13-4B15-63D0-7B09CE17E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7C0E89-D5E9-FC97-D0BE-6638AF1F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086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B70619-F912-0F66-0CCE-AE3F89D7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A6CBD6-86BD-FCCD-DA2C-1996101E9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EB61A7-2B58-F1A0-8217-367695ED4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A96140-D2CD-A597-F297-9D8854A3E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36CF-148C-4B60-87AA-055FF1917250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912233-6F18-1CE0-DB13-0F1FCD9E5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6CD5AD-BAFB-E088-57B2-C5519F918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6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D16D2A-52F3-51A1-BF7D-B446712D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20BB0E-9A20-F886-8EDC-757C58690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A6E01B-4616-0169-9BC8-BCD9FF4BB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8EA4B17-DE71-0AAE-5A60-664DE52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057A925-4632-B9C9-DFE0-C03D0624C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403B259-05CB-610B-9A87-9025CA207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36CF-148C-4B60-87AA-055FF1917250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AA27C74-5DCE-5457-71E1-3B84B81C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3745ACA-AAD5-C4AD-E6E0-3B1E05E7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2908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D2A18-8BCC-465C-6436-50A1F1DBA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14B5326-8D5D-93BA-7CCB-25857D38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36CF-148C-4B60-87AA-055FF1917250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EDA445-3184-3057-FB81-BF01292B6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3D49190-9B81-4ED3-20BA-1FF617E0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901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56ED675-C90E-D353-EE33-7668ED0DB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36CF-148C-4B60-87AA-055FF1917250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6A1A0F-DD62-5FDF-BFB3-3A7A6B601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3A7C11-2B90-53A3-AA75-4A5997EF2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20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ECC99C-5ED5-D776-FF72-5BACB73E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7CEA26-B1AA-6B58-DFF2-CC3C0129D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5C184B2-3F1C-2DCE-40B8-5ABC09BFC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29FCF1-49BF-CDFA-9C1A-17AA0565C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36CF-148C-4B60-87AA-055FF1917250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7C7C4E-045E-DD77-3E00-9512D06B5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D9E88C-F2C8-9708-6D19-A593CB66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793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9D4E6D-7ED1-8AE2-7536-F2E0372CC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E4850A9-EC00-4E28-E4CB-7EA9EFBED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093B86-C5D4-76FF-C044-8ECC18DEF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BAE08C-A3BB-C494-AA39-A44BDB53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36CF-148C-4B60-87AA-055FF1917250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982B2C-A23C-95ED-B027-750E9618F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1E54D35-6D7F-C181-6F76-C1E1EE51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864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r="-50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A6076F-D33F-6CAC-9377-9A39DB32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576743-E99B-4733-35F4-D0D611B5B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8BEC8F-5FF4-88F6-28B2-3811194C9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A36CF-148C-4B60-87AA-055FF1917250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0EBAA4-AE03-6DBA-ECB1-862B0C0AAA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194BA3-4EC1-FA22-3AFB-36A68CA50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241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7E5ABD-6CE7-B0CD-4D18-6F366D2AF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101" y="785045"/>
            <a:ext cx="4578417" cy="490889"/>
          </a:xfrm>
        </p:spPr>
        <p:txBody>
          <a:bodyPr>
            <a:normAutofit fontScale="90000"/>
          </a:bodyPr>
          <a:lstStyle/>
          <a:p>
            <a:r>
              <a:rPr lang="ru-RU" sz="2800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Курсовая работа на тему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6096B5D-770F-3D40-F480-1384B0F61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267" y="1514960"/>
            <a:ext cx="4186989" cy="490888"/>
          </a:xfrm>
        </p:spPr>
        <p:txBody>
          <a:bodyPr>
            <a:noAutofit/>
          </a:bodyPr>
          <a:lstStyle/>
          <a:p>
            <a:pPr algn="l">
              <a:lnSpc>
                <a:spcPct val="70000"/>
              </a:lnSpc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Разработка виртуальной</a:t>
            </a:r>
            <a:r>
              <a:rPr lang="en-US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 </a:t>
            </a: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среды запуска приложения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E8585A-FAAB-CE4E-B669-0D39B19CA036}"/>
              </a:ext>
            </a:extLst>
          </p:cNvPr>
          <p:cNvSpPr/>
          <p:nvPr/>
        </p:nvSpPr>
        <p:spPr>
          <a:xfrm>
            <a:off x="725103" y="708476"/>
            <a:ext cx="4578417" cy="706438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2569E63A-9D85-2B2C-CF97-FEDE613AD94B}"/>
              </a:ext>
            </a:extLst>
          </p:cNvPr>
          <p:cNvSpPr txBox="1">
            <a:spLocks/>
          </p:cNvSpPr>
          <p:nvPr/>
        </p:nvSpPr>
        <p:spPr>
          <a:xfrm>
            <a:off x="635267" y="427521"/>
            <a:ext cx="4668251" cy="3192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За авторством Айдын Д.Р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B55ED800-DC75-721A-65AF-41EA7B44A72D}"/>
              </a:ext>
            </a:extLst>
          </p:cNvPr>
          <p:cNvSpPr txBox="1">
            <a:spLocks/>
          </p:cNvSpPr>
          <p:nvPr/>
        </p:nvSpPr>
        <p:spPr>
          <a:xfrm>
            <a:off x="3761875" y="6185035"/>
            <a:ext cx="4668250" cy="49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ru-RU" sz="2800" dirty="0">
                <a:solidFill>
                  <a:srgbClr val="FF33CC"/>
                </a:solidFill>
                <a:latin typeface="VA-11 Hall-A 6px Bold" panose="00000400000000000000" pitchFamily="2" charset="0"/>
              </a:rPr>
              <a:t>Санкт-Петербург 2023</a:t>
            </a:r>
          </a:p>
        </p:txBody>
      </p:sp>
      <p:pic>
        <p:nvPicPr>
          <p:cNvPr id="7" name="Garoad_-_Every_Day_Is_Night_72154160">
            <a:hlinkClick r:id="" action="ppaction://media"/>
            <a:extLst>
              <a:ext uri="{FF2B5EF4-FFF2-40B4-BE49-F238E27FC236}">
                <a16:creationId xmlns:a16="http://schemas.microsoft.com/office/drawing/2014/main" id="{5F8364B0-C81A-A7E2-D469-D28C958E56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2000" out="12000"/>
                  <p14:bmkLst>
                    <p14:bmk name="Закладка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06390" y="282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3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2" grpId="1"/>
      <p:bldP spid="3" grpId="0" build="p"/>
      <p:bldP spid="3" grpId="1" build="p"/>
      <p:bldP spid="4" grpId="0" animBg="1"/>
      <p:bldP spid="4" grpId="1" animBg="1"/>
      <p:bldP spid="5" grpId="0"/>
      <p:bldP spid="5" grpId="1"/>
      <p:bldP spid="6" grpId="0"/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23F0871-45EB-520C-8CD5-7E5DC099F30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330566" cy="7032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Шаг </a:t>
            </a:r>
            <a:r>
              <a:rPr lang="en-US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8</a:t>
            </a:r>
            <a:endParaRPr lang="ru-RU" i="1" dirty="0">
              <a:solidFill>
                <a:srgbClr val="FF33CC"/>
              </a:solidFill>
              <a:latin typeface="VA-11 Hall-A 6px Bold" panose="00000400000000000000" pitchFamily="2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73E0F4A-BC64-D3DC-AA8D-8BD07F57C211}"/>
              </a:ext>
            </a:extLst>
          </p:cNvPr>
          <p:cNvSpPr/>
          <p:nvPr/>
        </p:nvSpPr>
        <p:spPr>
          <a:xfrm>
            <a:off x="714274" y="361966"/>
            <a:ext cx="4578417" cy="706438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C97595AF-F283-5C77-F892-7EAD3897FD7B}"/>
              </a:ext>
            </a:extLst>
          </p:cNvPr>
          <p:cNvSpPr txBox="1">
            <a:spLocks/>
          </p:cNvSpPr>
          <p:nvPr/>
        </p:nvSpPr>
        <p:spPr>
          <a:xfrm>
            <a:off x="600075" y="1145406"/>
            <a:ext cx="4176059" cy="49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Успешный запуск и проверка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F2DC1E2-A3F7-CD2B-53D8-8E237B6D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74" y="1636295"/>
            <a:ext cx="2857500" cy="409575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EC6BF0C-495A-1545-3FFB-B1584718CB86}"/>
              </a:ext>
            </a:extLst>
          </p:cNvPr>
          <p:cNvSpPr/>
          <p:nvPr/>
        </p:nvSpPr>
        <p:spPr>
          <a:xfrm>
            <a:off x="714275" y="1636294"/>
            <a:ext cx="2857500" cy="4095749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5292F67-09CD-1B25-4725-B299BF252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68" y="0"/>
            <a:ext cx="1219200" cy="106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9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  <p:bldP spid="9" grpId="1" animBg="1"/>
      <p:bldP spid="10" grpId="0"/>
      <p:bldP spid="10" grpId="1"/>
      <p:bldP spid="13" grpId="0" animBg="1"/>
      <p:bldP spid="1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E3EE10B-989D-1D12-3652-564F8E2B31AD}"/>
              </a:ext>
            </a:extLst>
          </p:cNvPr>
          <p:cNvSpPr txBox="1">
            <a:spLocks/>
          </p:cNvSpPr>
          <p:nvPr/>
        </p:nvSpPr>
        <p:spPr>
          <a:xfrm>
            <a:off x="0" y="3292744"/>
            <a:ext cx="4330566" cy="27216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  <a:latin typeface="VA-11 Hall-A 6px Bold" panose="00000400000000000000" pitchFamily="2" charset="0"/>
              </a:rPr>
              <a:t>Йо, спасибо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A-11 Hall-A 6px Bold" panose="00000400000000000000" pitchFamily="2" charset="0"/>
              </a:rPr>
              <a:t>за внимание и с наступающим</a:t>
            </a:r>
          </a:p>
        </p:txBody>
      </p:sp>
    </p:spTree>
    <p:extLst>
      <p:ext uri="{BB962C8B-B14F-4D97-AF65-F5344CB8AC3E}">
        <p14:creationId xmlns:p14="http://schemas.microsoft.com/office/powerpoint/2010/main" val="15131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  <p:sndAc>
          <p:stSnd>
            <p:snd r:embed="rId2" name="applause.wav"/>
          </p:stSnd>
        </p:sndAc>
      </p:transition>
    </mc:Choice>
    <mc:Fallback>
      <p:transition spd="slow">
        <p:fade/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CE9034-E6F7-AA1F-6E5F-3C5B03F3F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30566" cy="703279"/>
          </a:xfrm>
        </p:spPr>
        <p:txBody>
          <a:bodyPr/>
          <a:lstStyle/>
          <a:p>
            <a:r>
              <a:rPr lang="ru-RU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Цели работы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65B9097-C27B-F553-7D1C-3B63877601D5}"/>
              </a:ext>
            </a:extLst>
          </p:cNvPr>
          <p:cNvSpPr/>
          <p:nvPr/>
        </p:nvSpPr>
        <p:spPr>
          <a:xfrm>
            <a:off x="714274" y="361966"/>
            <a:ext cx="4578417" cy="706438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83E476F-7C94-15CF-01AF-674381932108}"/>
              </a:ext>
            </a:extLst>
          </p:cNvPr>
          <p:cNvSpPr txBox="1">
            <a:spLocks/>
          </p:cNvSpPr>
          <p:nvPr/>
        </p:nvSpPr>
        <p:spPr>
          <a:xfrm>
            <a:off x="635267" y="1514960"/>
            <a:ext cx="4186989" cy="3451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Создание удобного интерфейса</a:t>
            </a:r>
          </a:p>
          <a:p>
            <a:pPr>
              <a:lnSpc>
                <a:spcPct val="70000"/>
              </a:lnSpc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Реализация скачивания запускаемого ПО</a:t>
            </a:r>
          </a:p>
          <a:p>
            <a:pPr>
              <a:lnSpc>
                <a:spcPct val="70000"/>
              </a:lnSpc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Реализация автоматического обновления дополнительных ресурсов ПО</a:t>
            </a:r>
          </a:p>
          <a:p>
            <a:pPr>
              <a:lnSpc>
                <a:spcPct val="70000"/>
              </a:lnSpc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Создание способа контроля параметров запускаемого ПО</a:t>
            </a:r>
          </a:p>
        </p:txBody>
      </p:sp>
    </p:spTree>
    <p:extLst>
      <p:ext uri="{BB962C8B-B14F-4D97-AF65-F5344CB8AC3E}">
        <p14:creationId xmlns:p14="http://schemas.microsoft.com/office/powerpoint/2010/main" val="183302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animBg="1"/>
      <p:bldP spid="4" grpId="1" animBg="1"/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A69FD8E-307B-F31A-D987-296411E05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30566" cy="703279"/>
          </a:xfrm>
        </p:spPr>
        <p:txBody>
          <a:bodyPr/>
          <a:lstStyle/>
          <a:p>
            <a:pPr algn="ctr"/>
            <a:r>
              <a:rPr lang="ru-RU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Шаг 1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173642-17B2-1E21-02F3-8B2C7D5CF338}"/>
              </a:ext>
            </a:extLst>
          </p:cNvPr>
          <p:cNvSpPr/>
          <p:nvPr/>
        </p:nvSpPr>
        <p:spPr>
          <a:xfrm>
            <a:off x="714274" y="361966"/>
            <a:ext cx="4578417" cy="706438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B17AE8C0-8E67-1D35-B6FB-B1B3BE15E5EB}"/>
              </a:ext>
            </a:extLst>
          </p:cNvPr>
          <p:cNvSpPr txBox="1">
            <a:spLocks/>
          </p:cNvSpPr>
          <p:nvPr/>
        </p:nvSpPr>
        <p:spPr>
          <a:xfrm>
            <a:off x="589145" y="1145406"/>
            <a:ext cx="4186989" cy="49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Использование приложения конструктора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44263E-CCEB-6304-5443-84B623E6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74" y="1780673"/>
            <a:ext cx="5880968" cy="3654297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0CA7C61-4F5E-9539-01ED-33FCF9C1A13D}"/>
              </a:ext>
            </a:extLst>
          </p:cNvPr>
          <p:cNvSpPr/>
          <p:nvPr/>
        </p:nvSpPr>
        <p:spPr>
          <a:xfrm>
            <a:off x="714274" y="1780673"/>
            <a:ext cx="5880968" cy="3654296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65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animBg="1"/>
      <p:bldP spid="5" grpId="1" animBg="1"/>
      <p:bldP spid="6" grpId="0"/>
      <p:bldP spid="6" grpId="1"/>
      <p:bldP spid="9" grpId="0" animBg="1"/>
      <p:bldP spid="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5D36AF1-65A6-8CD6-B8FF-0F36FFDA7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30566" cy="703279"/>
          </a:xfrm>
        </p:spPr>
        <p:txBody>
          <a:bodyPr/>
          <a:lstStyle/>
          <a:p>
            <a:pPr algn="ctr"/>
            <a:r>
              <a:rPr lang="ru-RU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Шаг 2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BC2CEBD-E36A-8590-82B7-13C663654F55}"/>
              </a:ext>
            </a:extLst>
          </p:cNvPr>
          <p:cNvSpPr/>
          <p:nvPr/>
        </p:nvSpPr>
        <p:spPr>
          <a:xfrm>
            <a:off x="714274" y="361966"/>
            <a:ext cx="4578417" cy="706438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CC20FDE-18D7-C0F5-33D6-E34E4E9088D4}"/>
              </a:ext>
            </a:extLst>
          </p:cNvPr>
          <p:cNvSpPr txBox="1">
            <a:spLocks/>
          </p:cNvSpPr>
          <p:nvPr/>
        </p:nvSpPr>
        <p:spPr>
          <a:xfrm>
            <a:off x="589145" y="1145406"/>
            <a:ext cx="4186989" cy="49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Конвертация конструкта в код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B6854B-A288-B236-974A-C9C674E2C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74" y="2039503"/>
            <a:ext cx="3038475" cy="2571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CF28A98-8607-E5B0-39F4-45F53F602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75" y="2549542"/>
            <a:ext cx="5422230" cy="2522972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D8E65B2-5599-DDC5-1866-245AD7D3EF40}"/>
              </a:ext>
            </a:extLst>
          </p:cNvPr>
          <p:cNvSpPr/>
          <p:nvPr/>
        </p:nvSpPr>
        <p:spPr>
          <a:xfrm>
            <a:off x="714274" y="2039502"/>
            <a:ext cx="3038475" cy="257175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2419E29-326F-017B-F190-76A59E6F7D12}"/>
              </a:ext>
            </a:extLst>
          </p:cNvPr>
          <p:cNvSpPr/>
          <p:nvPr/>
        </p:nvSpPr>
        <p:spPr>
          <a:xfrm>
            <a:off x="714274" y="2549540"/>
            <a:ext cx="5422230" cy="2522971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65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7" grpId="0"/>
      <p:bldP spid="7" grpId="1"/>
      <p:bldP spid="13" grpId="0" animBg="1"/>
      <p:bldP spid="13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F6AF4E7-BA95-4B47-ACDD-7A515A09B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30566" cy="703279"/>
          </a:xfrm>
        </p:spPr>
        <p:txBody>
          <a:bodyPr/>
          <a:lstStyle/>
          <a:p>
            <a:pPr algn="ctr"/>
            <a:r>
              <a:rPr lang="ru-RU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Шаг </a:t>
            </a:r>
            <a:r>
              <a:rPr lang="en-US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3</a:t>
            </a:r>
            <a:endParaRPr lang="ru-RU" i="1" dirty="0">
              <a:solidFill>
                <a:srgbClr val="FF33CC"/>
              </a:solidFill>
              <a:latin typeface="VA-11 Hall-A 6px Bold" panose="00000400000000000000" pitchFamily="2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5925BA4-7E3A-3929-DAC2-5D54B166E63A}"/>
              </a:ext>
            </a:extLst>
          </p:cNvPr>
          <p:cNvSpPr/>
          <p:nvPr/>
        </p:nvSpPr>
        <p:spPr>
          <a:xfrm>
            <a:off x="714274" y="361966"/>
            <a:ext cx="4578417" cy="706438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451A4B9B-3E5F-CB68-5288-D1AF90A5F72A}"/>
              </a:ext>
            </a:extLst>
          </p:cNvPr>
          <p:cNvSpPr txBox="1">
            <a:spLocks/>
          </p:cNvSpPr>
          <p:nvPr/>
        </p:nvSpPr>
        <p:spPr>
          <a:xfrm>
            <a:off x="600075" y="1145406"/>
            <a:ext cx="4176059" cy="49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Парсинг Яндекс диска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C66F456-EF14-2651-9111-787574BB0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74" y="1636294"/>
            <a:ext cx="4572000" cy="7524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AB7F0E6-E3F5-75F0-F0AE-9FF69329F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74" y="2719998"/>
            <a:ext cx="11096789" cy="3618051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24C3800-7A2C-A69F-3EFB-5F86824CE08F}"/>
              </a:ext>
            </a:extLst>
          </p:cNvPr>
          <p:cNvSpPr/>
          <p:nvPr/>
        </p:nvSpPr>
        <p:spPr>
          <a:xfrm>
            <a:off x="714274" y="1636293"/>
            <a:ext cx="4578417" cy="752475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732896A-C563-C343-56FF-393F2EE0ACE2}"/>
              </a:ext>
            </a:extLst>
          </p:cNvPr>
          <p:cNvSpPr/>
          <p:nvPr/>
        </p:nvSpPr>
        <p:spPr>
          <a:xfrm>
            <a:off x="714274" y="2719997"/>
            <a:ext cx="10106126" cy="3618050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38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8" grpId="1" animBg="1"/>
      <p:bldP spid="9" grpId="0"/>
      <p:bldP spid="9" grpId="1"/>
      <p:bldP spid="15" grpId="0" animBg="1"/>
      <p:bldP spid="15" grpId="1" animBg="1"/>
      <p:bldP spid="18" grpId="0" animBg="1"/>
      <p:bldP spid="1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E7C0A88-66E7-9989-E921-D3DBC1547BC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330566" cy="7032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Шаг </a:t>
            </a:r>
            <a:r>
              <a:rPr lang="en-US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4</a:t>
            </a:r>
            <a:endParaRPr lang="ru-RU" i="1" dirty="0">
              <a:solidFill>
                <a:srgbClr val="FF33CC"/>
              </a:solidFill>
              <a:latin typeface="VA-11 Hall-A 6px Bold" panose="00000400000000000000" pitchFamily="2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B53DA21-9816-FED7-F7D8-BE00A8FB63A0}"/>
              </a:ext>
            </a:extLst>
          </p:cNvPr>
          <p:cNvSpPr/>
          <p:nvPr/>
        </p:nvSpPr>
        <p:spPr>
          <a:xfrm>
            <a:off x="714274" y="361966"/>
            <a:ext cx="4578417" cy="706438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526C136D-085E-AF36-0D43-557A6F84459C}"/>
              </a:ext>
            </a:extLst>
          </p:cNvPr>
          <p:cNvSpPr txBox="1">
            <a:spLocks/>
          </p:cNvSpPr>
          <p:nvPr/>
        </p:nvSpPr>
        <p:spPr>
          <a:xfrm>
            <a:off x="600075" y="1145406"/>
            <a:ext cx="4176059" cy="49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Работа с </a:t>
            </a:r>
            <a:r>
              <a:rPr lang="en-US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JSON</a:t>
            </a:r>
            <a:endParaRPr lang="ru-RU" sz="1800" dirty="0">
              <a:solidFill>
                <a:srgbClr val="FF33CC"/>
              </a:solidFill>
              <a:latin typeface="VA-11 Hall-A Cyr 10px" panose="00000400000000000000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BC57A7F-1AF2-88D3-B3AF-6D438340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74" y="1685600"/>
            <a:ext cx="6848475" cy="10763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D46D103-9B81-FBD5-E889-C99490616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74" y="3185552"/>
            <a:ext cx="6848475" cy="233362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BD85A60-80DD-20B8-069E-DF9A30A6D6B3}"/>
              </a:ext>
            </a:extLst>
          </p:cNvPr>
          <p:cNvSpPr/>
          <p:nvPr/>
        </p:nvSpPr>
        <p:spPr>
          <a:xfrm>
            <a:off x="714274" y="1713295"/>
            <a:ext cx="6848475" cy="1048629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585565E-29EA-BBBD-0C3F-3EA741E0CEA0}"/>
              </a:ext>
            </a:extLst>
          </p:cNvPr>
          <p:cNvSpPr/>
          <p:nvPr/>
        </p:nvSpPr>
        <p:spPr>
          <a:xfrm>
            <a:off x="714274" y="3185552"/>
            <a:ext cx="6848475" cy="2333624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115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  <p:bldP spid="9" grpId="1" animBg="1"/>
      <p:bldP spid="10" grpId="0"/>
      <p:bldP spid="10" grpId="1"/>
      <p:bldP spid="15" grpId="0" animBg="1"/>
      <p:bldP spid="15" grpId="1" animBg="1"/>
      <p:bldP spid="16" grpId="0" animBg="1"/>
      <p:bldP spid="1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DF1D2ED-BFD6-98CD-0C31-BCBDB83AD3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330566" cy="7032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Шаг </a:t>
            </a:r>
            <a:r>
              <a:rPr lang="en-US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5</a:t>
            </a:r>
            <a:endParaRPr lang="ru-RU" i="1" dirty="0">
              <a:solidFill>
                <a:srgbClr val="FF33CC"/>
              </a:solidFill>
              <a:latin typeface="VA-11 Hall-A 6px Bold" panose="00000400000000000000" pitchFamily="2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4B64B5E-1DD6-B61D-5523-52B6AF1B29F7}"/>
              </a:ext>
            </a:extLst>
          </p:cNvPr>
          <p:cNvSpPr/>
          <p:nvPr/>
        </p:nvSpPr>
        <p:spPr>
          <a:xfrm>
            <a:off x="714274" y="361966"/>
            <a:ext cx="4578417" cy="706438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2C98BAC-B082-76B9-1972-7B5AA004FB51}"/>
              </a:ext>
            </a:extLst>
          </p:cNvPr>
          <p:cNvSpPr txBox="1">
            <a:spLocks/>
          </p:cNvSpPr>
          <p:nvPr/>
        </p:nvSpPr>
        <p:spPr>
          <a:xfrm>
            <a:off x="600075" y="1145406"/>
            <a:ext cx="4176059" cy="49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Работа с библиотекой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minecraft-launcher-lib</a:t>
            </a:r>
            <a:endParaRPr lang="ru-RU" sz="1800" dirty="0">
              <a:solidFill>
                <a:srgbClr val="FF33CC"/>
              </a:solidFill>
              <a:latin typeface="VA-11 Hall-A Cyr 10px" panose="00000400000000000000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D7D3CCE-7C73-8B84-FB02-E8F30D934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74" y="3975971"/>
            <a:ext cx="6792726" cy="11600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20859B3-24C0-A7F4-4357-38F151D0A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74" y="2058421"/>
            <a:ext cx="6792726" cy="1319874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7E43A98-BC2A-3E6C-C700-853DBC4B839B}"/>
              </a:ext>
            </a:extLst>
          </p:cNvPr>
          <p:cNvSpPr/>
          <p:nvPr/>
        </p:nvSpPr>
        <p:spPr>
          <a:xfrm>
            <a:off x="714274" y="2068989"/>
            <a:ext cx="6792726" cy="1319873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318E09D-E27F-BDA1-809B-04F729DAEB3F}"/>
              </a:ext>
            </a:extLst>
          </p:cNvPr>
          <p:cNvSpPr/>
          <p:nvPr/>
        </p:nvSpPr>
        <p:spPr>
          <a:xfrm>
            <a:off x="714274" y="3972340"/>
            <a:ext cx="6792726" cy="1160036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92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  <p:bldP spid="9" grpId="1" animBg="1"/>
      <p:bldP spid="10" grpId="0"/>
      <p:bldP spid="10" grpId="1"/>
      <p:bldP spid="15" grpId="0" animBg="1"/>
      <p:bldP spid="15" grpId="1" animBg="1"/>
      <p:bldP spid="16" grpId="0" animBg="1"/>
      <p:bldP spid="1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D1FBC46-5CAE-5D09-8D94-A09C2E003D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330566" cy="7032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Шаг </a:t>
            </a:r>
            <a:r>
              <a:rPr lang="en-US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6</a:t>
            </a:r>
            <a:endParaRPr lang="ru-RU" i="1" dirty="0">
              <a:solidFill>
                <a:srgbClr val="FF33CC"/>
              </a:solidFill>
              <a:latin typeface="VA-11 Hall-A 6px Bold" panose="00000400000000000000" pitchFamily="2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7A61E84-DB19-0836-FA64-57B369B8AF8A}"/>
              </a:ext>
            </a:extLst>
          </p:cNvPr>
          <p:cNvSpPr/>
          <p:nvPr/>
        </p:nvSpPr>
        <p:spPr>
          <a:xfrm>
            <a:off x="714274" y="361966"/>
            <a:ext cx="4578417" cy="706438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F9D149A-829B-B843-50E1-FC6B44879576}"/>
              </a:ext>
            </a:extLst>
          </p:cNvPr>
          <p:cNvSpPr txBox="1">
            <a:spLocks/>
          </p:cNvSpPr>
          <p:nvPr/>
        </p:nvSpPr>
        <p:spPr>
          <a:xfrm>
            <a:off x="600075" y="1145406"/>
            <a:ext cx="4176059" cy="49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Подключение кнопок и другого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C4B473-79B5-695D-501B-B00C42CF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74" y="1636294"/>
            <a:ext cx="8364070" cy="303856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9701AE-6EB5-1174-E944-F255E1CFD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74" y="4926431"/>
            <a:ext cx="4086225" cy="29527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6391822-6D36-6F94-27F3-B20613C63DBC}"/>
              </a:ext>
            </a:extLst>
          </p:cNvPr>
          <p:cNvSpPr/>
          <p:nvPr/>
        </p:nvSpPr>
        <p:spPr>
          <a:xfrm>
            <a:off x="714274" y="1636293"/>
            <a:ext cx="8364070" cy="3038559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227E925-8310-AD1C-C4FE-9F26AD8908D2}"/>
              </a:ext>
            </a:extLst>
          </p:cNvPr>
          <p:cNvSpPr/>
          <p:nvPr/>
        </p:nvSpPr>
        <p:spPr>
          <a:xfrm>
            <a:off x="714274" y="4926431"/>
            <a:ext cx="4086225" cy="295275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999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  <p:bldP spid="9" grpId="1" animBg="1"/>
      <p:bldP spid="10" grpId="0"/>
      <p:bldP spid="10" grpId="1"/>
      <p:bldP spid="15" grpId="0" animBg="1"/>
      <p:bldP spid="15" grpId="1" animBg="1"/>
      <p:bldP spid="16" grpId="0" animBg="1"/>
      <p:bldP spid="1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A3CA257-8474-4EDE-CE1D-D723FF8A39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330566" cy="7032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Шаг </a:t>
            </a:r>
            <a:r>
              <a:rPr lang="en-US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7</a:t>
            </a:r>
            <a:endParaRPr lang="ru-RU" i="1" dirty="0">
              <a:solidFill>
                <a:srgbClr val="FF33CC"/>
              </a:solidFill>
              <a:latin typeface="VA-11 Hall-A 6px Bold" panose="00000400000000000000" pitchFamily="2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E6AFAA4-A406-ECBD-A3A3-E3FE021C2450}"/>
              </a:ext>
            </a:extLst>
          </p:cNvPr>
          <p:cNvSpPr/>
          <p:nvPr/>
        </p:nvSpPr>
        <p:spPr>
          <a:xfrm>
            <a:off x="714274" y="361966"/>
            <a:ext cx="4578417" cy="706438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056F42D1-46E4-FAFC-3A3E-D2E6A641F795}"/>
              </a:ext>
            </a:extLst>
          </p:cNvPr>
          <p:cNvSpPr txBox="1">
            <a:spLocks/>
          </p:cNvSpPr>
          <p:nvPr/>
        </p:nvSpPr>
        <p:spPr>
          <a:xfrm>
            <a:off x="600075" y="1145406"/>
            <a:ext cx="4176059" cy="49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Класс параллельного процесса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A5F1F7F-9B7F-BC6E-3436-2A01D546F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74" y="1713296"/>
            <a:ext cx="6943725" cy="3400425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4124A40-AB69-D8CC-CB01-3A196F0CA84F}"/>
              </a:ext>
            </a:extLst>
          </p:cNvPr>
          <p:cNvSpPr/>
          <p:nvPr/>
        </p:nvSpPr>
        <p:spPr>
          <a:xfrm>
            <a:off x="714274" y="1723865"/>
            <a:ext cx="6943725" cy="3389856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09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  <p:bldP spid="9" grpId="1" animBg="1"/>
      <p:bldP spid="10" grpId="0"/>
      <p:bldP spid="10" grpId="1"/>
      <p:bldP spid="13" grpId="0" animBg="1"/>
      <p:bldP spid="13" grpId="1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90</Words>
  <Application>Microsoft Office PowerPoint</Application>
  <PresentationFormat>Широкоэкранный</PresentationFormat>
  <Paragraphs>28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VA-11 Hall-A 6px Bold</vt:lpstr>
      <vt:lpstr>VA-11 Hall-A Cyr 10px</vt:lpstr>
      <vt:lpstr>Тема Office</vt:lpstr>
      <vt:lpstr>Курсовая работа на тему</vt:lpstr>
      <vt:lpstr>Цели работы</vt:lpstr>
      <vt:lpstr>Шаг 1</vt:lpstr>
      <vt:lpstr>Шаг 2</vt:lpstr>
      <vt:lpstr>Шаг 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 на тему</dc:title>
  <dc:creator>Айдын Давид</dc:creator>
  <cp:lastModifiedBy>Айдын Давид</cp:lastModifiedBy>
  <cp:revision>3</cp:revision>
  <dcterms:created xsi:type="dcterms:W3CDTF">2023-12-27T18:51:59Z</dcterms:created>
  <dcterms:modified xsi:type="dcterms:W3CDTF">2023-12-27T22:21:37Z</dcterms:modified>
</cp:coreProperties>
</file>